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12192000"/>
  <p:notesSz cx="6858000" cy="9144000"/>
  <p:embeddedFontLst>
    <p:embeddedFont>
      <p:font typeface="Raleway"/>
      <p:regular r:id="rId16"/>
      <p:bold r:id="rId17"/>
      <p:italic r:id="rId18"/>
      <p:boldItalic r:id="rId19"/>
    </p:embeddedFont>
    <p:embeddedFont>
      <p:font typeface="Karla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4" roundtripDataSignature="AMtx7mgiPZCgVEvSUY4uC5YOqRkjQ45/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Karla-regular.fntdata"/><Relationship Id="rId11" Type="http://schemas.openxmlformats.org/officeDocument/2006/relationships/slide" Target="slides/slide5.xml"/><Relationship Id="rId22" Type="http://schemas.openxmlformats.org/officeDocument/2006/relationships/font" Target="fonts/Karla-italic.fntdata"/><Relationship Id="rId10" Type="http://schemas.openxmlformats.org/officeDocument/2006/relationships/slide" Target="slides/slide4.xml"/><Relationship Id="rId21" Type="http://schemas.openxmlformats.org/officeDocument/2006/relationships/font" Target="fonts/Karla-bold.fntdata"/><Relationship Id="rId13" Type="http://schemas.openxmlformats.org/officeDocument/2006/relationships/slide" Target="slides/slide7.xml"/><Relationship Id="rId24" Type="http://customschemas.google.com/relationships/presentationmetadata" Target="metadata"/><Relationship Id="rId12" Type="http://schemas.openxmlformats.org/officeDocument/2006/relationships/slide" Target="slides/slide6.xml"/><Relationship Id="rId23" Type="http://schemas.openxmlformats.org/officeDocument/2006/relationships/font" Target="fonts/Karla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aleway-bold.fntdata"/><Relationship Id="rId16" Type="http://schemas.openxmlformats.org/officeDocument/2006/relationships/font" Target="fonts/Raleway-regular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Raleway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Raleway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c9caec6e24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c9caec6e24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c9caec6e24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3c9caec6e24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9caec6e2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c9caec6e2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showMasterSp="0" type="tx">
  <p:cSld name="TITLE_AND_BODY">
    <p:bg>
      <p:bgPr>
        <a:solidFill>
          <a:srgbClr val="2563AB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0;p2" id="16" name="Google Shape;16;p8"/>
          <p:cNvPicPr preferRelativeResize="0"/>
          <p:nvPr/>
        </p:nvPicPr>
        <p:blipFill rotWithShape="1">
          <a:blip r:embed="rId2">
            <a:alphaModFix amt="14000"/>
          </a:blip>
          <a:srcRect b="29858" l="22177" r="9309" t="14027"/>
          <a:stretch/>
        </p:blipFill>
        <p:spPr>
          <a:xfrm>
            <a:off x="8032" y="89"/>
            <a:ext cx="12175989" cy="685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flipH="1">
            <a:off x="-4035" y="339661"/>
            <a:ext cx="12200069" cy="5995789"/>
          </a:xfrm>
          <a:custGeom>
            <a:rect b="b" l="l" r="r" t="t"/>
            <a:pathLst>
              <a:path extrusionOk="0" h="21600" w="21600">
                <a:moveTo>
                  <a:pt x="0" y="8026"/>
                </a:moveTo>
                <a:lnTo>
                  <a:pt x="0" y="15493"/>
                </a:lnTo>
                <a:lnTo>
                  <a:pt x="5695" y="21600"/>
                </a:lnTo>
                <a:lnTo>
                  <a:pt x="21600" y="16819"/>
                </a:lnTo>
                <a:lnTo>
                  <a:pt x="21600" y="5793"/>
                </a:lnTo>
                <a:lnTo>
                  <a:pt x="16175" y="0"/>
                </a:lnTo>
                <a:close/>
              </a:path>
            </a:pathLst>
          </a:custGeom>
          <a:solidFill>
            <a:srgbClr val="2563AB">
              <a:alpha val="58039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8"/>
          <p:cNvSpPr/>
          <p:nvPr/>
        </p:nvSpPr>
        <p:spPr>
          <a:xfrm>
            <a:off x="-1" y="1204361"/>
            <a:ext cx="12208103" cy="5091260"/>
          </a:xfrm>
          <a:custGeom>
            <a:rect b="b" l="l" r="r" t="t"/>
            <a:pathLst>
              <a:path extrusionOk="0" h="21600" w="21600">
                <a:moveTo>
                  <a:pt x="14" y="0"/>
                </a:moveTo>
                <a:lnTo>
                  <a:pt x="0" y="15856"/>
                </a:lnTo>
                <a:lnTo>
                  <a:pt x="21600" y="21600"/>
                </a:lnTo>
                <a:lnTo>
                  <a:pt x="21600" y="835"/>
                </a:lnTo>
                <a:close/>
              </a:path>
            </a:pathLst>
          </a:custGeom>
          <a:solidFill>
            <a:srgbClr val="EF7F3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8"/>
          <p:cNvSpPr txBox="1"/>
          <p:nvPr>
            <p:ph type="title"/>
          </p:nvPr>
        </p:nvSpPr>
        <p:spPr>
          <a:xfrm>
            <a:off x="7992" y="1485428"/>
            <a:ext cx="12176016" cy="3405754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9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/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/>
          <p:cNvSpPr txBox="1"/>
          <p:nvPr>
            <p:ph type="title"/>
          </p:nvPr>
        </p:nvSpPr>
        <p:spPr>
          <a:xfrm>
            <a:off x="1040284" y="179129"/>
            <a:ext cx="6787601" cy="6353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02" name="Google Shape;102;p10"/>
          <p:cNvSpPr txBox="1"/>
          <p:nvPr>
            <p:ph idx="1" type="body"/>
          </p:nvPr>
        </p:nvSpPr>
        <p:spPr>
          <a:xfrm>
            <a:off x="1182200" y="2131210"/>
            <a:ext cx="9827600" cy="44364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◆"/>
              <a:defRPr/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◇"/>
              <a:defRPr/>
            </a:lvl3pPr>
            <a:lvl4pPr indent="-3810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03" name="Google Shape;103;p10"/>
          <p:cNvSpPr txBox="1"/>
          <p:nvPr>
            <p:ph idx="12" type="sldNum"/>
          </p:nvPr>
        </p:nvSpPr>
        <p:spPr>
          <a:xfrm>
            <a:off x="36163" y="6333133"/>
            <a:ext cx="397834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showMasterSp="0" type="title">
  <p:cSld name="TITLE">
    <p:bg>
      <p:bgPr>
        <a:solidFill>
          <a:srgbClr val="2563AB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0;p2" id="105" name="Google Shape;105;p22"/>
          <p:cNvPicPr preferRelativeResize="0"/>
          <p:nvPr/>
        </p:nvPicPr>
        <p:blipFill rotWithShape="1">
          <a:blip r:embed="rId2">
            <a:alphaModFix amt="14000"/>
          </a:blip>
          <a:srcRect b="29858" l="22176" r="9309" t="14027"/>
          <a:stretch/>
        </p:blipFill>
        <p:spPr>
          <a:xfrm>
            <a:off x="8032" y="89"/>
            <a:ext cx="12175989" cy="685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2"/>
          <p:cNvSpPr/>
          <p:nvPr/>
        </p:nvSpPr>
        <p:spPr>
          <a:xfrm flipH="1">
            <a:off x="-4033" y="339661"/>
            <a:ext cx="12200068" cy="5995789"/>
          </a:xfrm>
          <a:custGeom>
            <a:rect b="b" l="l" r="r" t="t"/>
            <a:pathLst>
              <a:path extrusionOk="0" h="21600" w="21600">
                <a:moveTo>
                  <a:pt x="0" y="8026"/>
                </a:moveTo>
                <a:lnTo>
                  <a:pt x="0" y="15493"/>
                </a:lnTo>
                <a:lnTo>
                  <a:pt x="5695" y="21600"/>
                </a:lnTo>
                <a:lnTo>
                  <a:pt x="21600" y="16819"/>
                </a:lnTo>
                <a:lnTo>
                  <a:pt x="21600" y="5793"/>
                </a:lnTo>
                <a:lnTo>
                  <a:pt x="16175" y="0"/>
                </a:lnTo>
                <a:close/>
              </a:path>
            </a:pathLst>
          </a:custGeom>
          <a:solidFill>
            <a:srgbClr val="2563AB">
              <a:alpha val="58039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2"/>
          <p:cNvSpPr/>
          <p:nvPr/>
        </p:nvSpPr>
        <p:spPr>
          <a:xfrm>
            <a:off x="-1" y="1204361"/>
            <a:ext cx="12208103" cy="5091260"/>
          </a:xfrm>
          <a:custGeom>
            <a:rect b="b" l="l" r="r" t="t"/>
            <a:pathLst>
              <a:path extrusionOk="0" h="21600" w="21600">
                <a:moveTo>
                  <a:pt x="14" y="0"/>
                </a:moveTo>
                <a:lnTo>
                  <a:pt x="0" y="15856"/>
                </a:lnTo>
                <a:lnTo>
                  <a:pt x="21600" y="21600"/>
                </a:lnTo>
                <a:lnTo>
                  <a:pt x="21600" y="835"/>
                </a:lnTo>
                <a:close/>
              </a:path>
            </a:pathLst>
          </a:custGeom>
          <a:solidFill>
            <a:srgbClr val="EF7F3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 txBox="1"/>
          <p:nvPr>
            <p:ph type="title"/>
          </p:nvPr>
        </p:nvSpPr>
        <p:spPr>
          <a:xfrm>
            <a:off x="7992" y="1485428"/>
            <a:ext cx="12176016" cy="3405754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09" name="Google Shape;109;p22"/>
          <p:cNvSpPr txBox="1"/>
          <p:nvPr>
            <p:ph idx="12" type="sldNum"/>
          </p:nvPr>
        </p:nvSpPr>
        <p:spPr>
          <a:xfrm>
            <a:off x="8737600" y="6356350"/>
            <a:ext cx="397834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3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3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" type="body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2" name="Google Shape;42;p14"/>
          <p:cNvSpPr txBox="1"/>
          <p:nvPr>
            <p:ph idx="2" type="body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3" name="Google Shape;43;p14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4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5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" type="body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5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5"/>
          <p:cNvSpPr txBox="1"/>
          <p:nvPr>
            <p:ph idx="3" type="body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15"/>
          <p:cNvSpPr txBox="1"/>
          <p:nvPr>
            <p:ph idx="4" type="body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" name="Google Shape;52;p1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" type="body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7" name="Google Shape;67;p18"/>
          <p:cNvSpPr txBox="1"/>
          <p:nvPr>
            <p:ph idx="2" type="body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8" name="Google Shape;68;p18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31;p5" id="91" name="Google Shape;91;p9"/>
          <p:cNvPicPr preferRelativeResize="0"/>
          <p:nvPr/>
        </p:nvPicPr>
        <p:blipFill rotWithShape="1">
          <a:blip r:embed="rId1">
            <a:alphaModFix amt="3000"/>
          </a:blip>
          <a:srcRect b="29858" l="22177" r="9309" t="14027"/>
          <a:stretch/>
        </p:blipFill>
        <p:spPr>
          <a:xfrm>
            <a:off x="8034" y="1"/>
            <a:ext cx="1217630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9"/>
          <p:cNvSpPr/>
          <p:nvPr/>
        </p:nvSpPr>
        <p:spPr>
          <a:xfrm>
            <a:off x="0" y="-1"/>
            <a:ext cx="12192000" cy="99357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2563A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9"/>
          <p:cNvSpPr/>
          <p:nvPr/>
        </p:nvSpPr>
        <p:spPr>
          <a:xfrm>
            <a:off x="-3898" y="4"/>
            <a:ext cx="9573876" cy="993571"/>
          </a:xfrm>
          <a:custGeom>
            <a:rect b="b" l="l" r="r" t="t"/>
            <a:pathLst>
              <a:path extrusionOk="0" h="21600" w="21600">
                <a:moveTo>
                  <a:pt x="0" y="6845"/>
                </a:moveTo>
                <a:lnTo>
                  <a:pt x="18" y="12533"/>
                </a:lnTo>
                <a:lnTo>
                  <a:pt x="16387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EF7F3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9"/>
          <p:cNvSpPr/>
          <p:nvPr/>
        </p:nvSpPr>
        <p:spPr>
          <a:xfrm>
            <a:off x="4794800" y="6497178"/>
            <a:ext cx="6787601" cy="360651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16686" y="0"/>
                </a:lnTo>
                <a:close/>
              </a:path>
            </a:pathLst>
          </a:custGeom>
          <a:solidFill>
            <a:srgbClr val="EF7F3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9"/>
          <p:cNvSpPr txBox="1"/>
          <p:nvPr>
            <p:ph type="title"/>
          </p:nvPr>
        </p:nvSpPr>
        <p:spPr>
          <a:xfrm>
            <a:off x="1040284" y="179129"/>
            <a:ext cx="6787601" cy="6353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  <a:defRPr b="1" i="0" sz="24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96" name="Google Shape;96;p9"/>
          <p:cNvSpPr txBox="1"/>
          <p:nvPr>
            <p:ph idx="1" type="body"/>
          </p:nvPr>
        </p:nvSpPr>
        <p:spPr>
          <a:xfrm>
            <a:off x="1182200" y="2131210"/>
            <a:ext cx="9827600" cy="44364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◆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◆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◇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3pPr>
            <a:lvl4pPr indent="-3810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●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4pPr>
            <a:lvl5pPr indent="-3810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○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5pPr>
            <a:lvl6pPr indent="-38100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■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6pPr>
            <a:lvl7pPr indent="-38100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●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7pPr>
            <a:lvl8pPr indent="-381000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○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8pPr>
            <a:lvl9pPr indent="-381000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Char char="■"/>
              <a:defRPr b="0" i="0" sz="24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/>
        </p:txBody>
      </p:sp>
      <p:sp>
        <p:nvSpPr>
          <p:cNvPr id="97" name="Google Shape;97;p9"/>
          <p:cNvSpPr txBox="1"/>
          <p:nvPr>
            <p:ph idx="12" type="sldNum"/>
          </p:nvPr>
        </p:nvSpPr>
        <p:spPr>
          <a:xfrm>
            <a:off x="36163" y="6333133"/>
            <a:ext cx="397834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1pPr>
            <a:lvl2pPr indent="0" lvl="1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2pPr>
            <a:lvl3pPr indent="0" lvl="2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3pPr>
            <a:lvl4pPr indent="0" lvl="3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4pPr>
            <a:lvl5pPr indent="0" lvl="4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5pPr>
            <a:lvl6pPr indent="0" lvl="5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6pPr>
            <a:lvl7pPr indent="0" lvl="6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7pPr>
            <a:lvl8pPr indent="0" lvl="7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8pPr>
            <a:lvl9pPr indent="0" lvl="8" marL="0" marR="0" rtl="0" algn="l">
              <a:spcBef>
                <a:spcPts val="0"/>
              </a:spcBef>
              <a:buNone/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8" name="Google Shape;98;p9"/>
          <p:cNvSpPr/>
          <p:nvPr/>
        </p:nvSpPr>
        <p:spPr>
          <a:xfrm flipH="1" rot="-47761">
            <a:off x="10199738" y="5396839"/>
            <a:ext cx="1988925" cy="146546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2563AB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41;p5" id="99" name="Google Shape;99;p9"/>
          <p:cNvPicPr preferRelativeResize="0"/>
          <p:nvPr/>
        </p:nvPicPr>
        <p:blipFill rotWithShape="1">
          <a:blip r:embed="rId2">
            <a:alphaModFix/>
          </a:blip>
          <a:srcRect b="41370" l="24344" r="65217" t="41658"/>
          <a:stretch/>
        </p:blipFill>
        <p:spPr>
          <a:xfrm>
            <a:off x="11241499" y="5996382"/>
            <a:ext cx="950504" cy="8196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3"/>
    <p:sldLayoutId id="2147483663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"/>
          <p:cNvSpPr txBox="1"/>
          <p:nvPr>
            <p:ph type="title"/>
          </p:nvPr>
        </p:nvSpPr>
        <p:spPr>
          <a:xfrm>
            <a:off x="0" y="1504563"/>
            <a:ext cx="12191999" cy="34316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563AB"/>
              </a:buClr>
              <a:buSzPts val="4000"/>
              <a:buFont typeface="Calibri"/>
              <a:buNone/>
            </a:pPr>
            <a:r>
              <a:rPr b="0" i="0" lang="it-IT" sz="4000" u="none" cap="none" strike="noStrike">
                <a:solidFill>
                  <a:srgbClr val="2563AB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0" i="0" sz="4000" u="none" cap="none" strike="noStrike">
              <a:solidFill>
                <a:srgbClr val="2563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oogle Shape;100;p11" id="115" name="Google Shape;115;p1"/>
          <p:cNvPicPr preferRelativeResize="0"/>
          <p:nvPr/>
        </p:nvPicPr>
        <p:blipFill rotWithShape="1">
          <a:blip r:embed="rId3">
            <a:alphaModFix/>
          </a:blip>
          <a:srcRect b="37466" l="24344" r="23329" t="39409"/>
          <a:stretch/>
        </p:blipFill>
        <p:spPr>
          <a:xfrm>
            <a:off x="8616280" y="-1"/>
            <a:ext cx="3573975" cy="1116877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"/>
          <p:cNvSpPr txBox="1"/>
          <p:nvPr/>
        </p:nvSpPr>
        <p:spPr>
          <a:xfrm>
            <a:off x="3287688" y="2852936"/>
            <a:ext cx="5688632" cy="8904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76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None/>
            </a:pPr>
            <a:r>
              <a:t/>
            </a:r>
            <a:endParaRPr b="1" i="0" sz="4800" u="none" cap="none" strike="noStrike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7" name="Google Shape;117;p1"/>
          <p:cNvSpPr txBox="1"/>
          <p:nvPr/>
        </p:nvSpPr>
        <p:spPr>
          <a:xfrm>
            <a:off x="1418900" y="2392375"/>
            <a:ext cx="92622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76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None/>
            </a:pPr>
            <a:r>
              <a:rPr b="1" lang="it-IT" sz="48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Curriculum dello studente </a:t>
            </a:r>
            <a:endParaRPr b="1" sz="48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  <a:p>
            <a:pPr indent="0" lvl="0" marL="76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 Neue"/>
              <a:buNone/>
            </a:pPr>
            <a:r>
              <a:rPr b="1" i="0" lang="it-IT" sz="4800" u="none" cap="none" strike="noStrike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Alternanza Scuola Lavoro</a:t>
            </a:r>
            <a:endParaRPr/>
          </a:p>
        </p:txBody>
      </p:sp>
      <p:sp>
        <p:nvSpPr>
          <p:cNvPr id="118" name="Google Shape;118;p1"/>
          <p:cNvSpPr txBox="1"/>
          <p:nvPr/>
        </p:nvSpPr>
        <p:spPr>
          <a:xfrm>
            <a:off x="8904312" y="5353437"/>
            <a:ext cx="22878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Cognome nome classe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4000">
        <p14:vortex dir="r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"/>
          <p:cNvSpPr txBox="1"/>
          <p:nvPr>
            <p:ph type="title"/>
          </p:nvPr>
        </p:nvSpPr>
        <p:spPr>
          <a:xfrm>
            <a:off x="1040284" y="179129"/>
            <a:ext cx="6787601" cy="6353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</a:pPr>
            <a:r>
              <a:rPr lang="it-IT"/>
              <a:t>Il mio percorso di studi</a:t>
            </a:r>
            <a:endParaRPr/>
          </a:p>
        </p:txBody>
      </p:sp>
      <p:sp>
        <p:nvSpPr>
          <p:cNvPr id="124" name="Google Shape;124;p2"/>
          <p:cNvSpPr txBox="1"/>
          <p:nvPr>
            <p:ph idx="12" type="sldNum"/>
          </p:nvPr>
        </p:nvSpPr>
        <p:spPr>
          <a:xfrm>
            <a:off x="36163" y="6333133"/>
            <a:ext cx="397834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‹#›</a:t>
            </a:fld>
            <a:endParaRPr sz="12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5" name="Google Shape;125;p2"/>
          <p:cNvSpPr txBox="1"/>
          <p:nvPr/>
        </p:nvSpPr>
        <p:spPr>
          <a:xfrm>
            <a:off x="1169300" y="1668525"/>
            <a:ext cx="1865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Scelte</a:t>
            </a:r>
            <a:endParaRPr sz="24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6" name="Google Shape;126;p2"/>
          <p:cNvSpPr txBox="1"/>
          <p:nvPr/>
        </p:nvSpPr>
        <p:spPr>
          <a:xfrm>
            <a:off x="4392125" y="1668525"/>
            <a:ext cx="2304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L’evoluzione</a:t>
            </a:r>
            <a:endParaRPr sz="24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7" name="Google Shape;127;p2"/>
          <p:cNvSpPr txBox="1"/>
          <p:nvPr/>
        </p:nvSpPr>
        <p:spPr>
          <a:xfrm>
            <a:off x="8053550" y="1616775"/>
            <a:ext cx="33765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Le discipline chiave</a:t>
            </a:r>
            <a:endParaRPr sz="24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mc:AlternateContent>
    <mc:Choice Requires="p14">
      <p:transition spd="slow" p14:dur="4000">
        <p14:vortex dir="r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c9caec6e24_0_16"/>
          <p:cNvSpPr txBox="1"/>
          <p:nvPr>
            <p:ph type="title"/>
          </p:nvPr>
        </p:nvSpPr>
        <p:spPr>
          <a:xfrm>
            <a:off x="1040284" y="179129"/>
            <a:ext cx="67875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</a:pPr>
            <a:r>
              <a:rPr lang="it-IT"/>
              <a:t>Attività extracurricolari </a:t>
            </a:r>
            <a:endParaRPr/>
          </a:p>
        </p:txBody>
      </p:sp>
      <p:sp>
        <p:nvSpPr>
          <p:cNvPr id="133" name="Google Shape;133;g3c9caec6e24_0_16"/>
          <p:cNvSpPr txBox="1"/>
          <p:nvPr>
            <p:ph idx="12" type="sldNum"/>
          </p:nvPr>
        </p:nvSpPr>
        <p:spPr>
          <a:xfrm>
            <a:off x="36163" y="6333133"/>
            <a:ext cx="397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‹#›</a:t>
            </a:fld>
            <a:endParaRPr sz="12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c9caec6e24_0_8"/>
          <p:cNvSpPr txBox="1"/>
          <p:nvPr>
            <p:ph type="title"/>
          </p:nvPr>
        </p:nvSpPr>
        <p:spPr>
          <a:xfrm>
            <a:off x="86925" y="164625"/>
            <a:ext cx="92517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aleway"/>
              <a:buNone/>
            </a:pPr>
            <a:r>
              <a:rPr lang="it-IT" sz="2100"/>
              <a:t>Competenze acquisite a scuola e nelle attività extracurriculari</a:t>
            </a:r>
            <a:endParaRPr sz="2100"/>
          </a:p>
        </p:txBody>
      </p:sp>
      <p:sp>
        <p:nvSpPr>
          <p:cNvPr id="139" name="Google Shape;139;g3c9caec6e24_0_8"/>
          <p:cNvSpPr txBox="1"/>
          <p:nvPr>
            <p:ph idx="12" type="sldNum"/>
          </p:nvPr>
        </p:nvSpPr>
        <p:spPr>
          <a:xfrm>
            <a:off x="36163" y="6333133"/>
            <a:ext cx="397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‹#›</a:t>
            </a:fld>
            <a:endParaRPr sz="12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9caec6e24_0_0"/>
          <p:cNvSpPr txBox="1"/>
          <p:nvPr>
            <p:ph type="title"/>
          </p:nvPr>
        </p:nvSpPr>
        <p:spPr>
          <a:xfrm>
            <a:off x="1040284" y="179129"/>
            <a:ext cx="67875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</a:pPr>
            <a:r>
              <a:rPr lang="it-IT"/>
              <a:t>Attività ASL svolte e impegno orario complessivo</a:t>
            </a:r>
            <a:endParaRPr/>
          </a:p>
        </p:txBody>
      </p:sp>
      <p:sp>
        <p:nvSpPr>
          <p:cNvPr id="145" name="Google Shape;145;g3c9caec6e24_0_0"/>
          <p:cNvSpPr txBox="1"/>
          <p:nvPr>
            <p:ph idx="12" type="sldNum"/>
          </p:nvPr>
        </p:nvSpPr>
        <p:spPr>
          <a:xfrm>
            <a:off x="36163" y="6333133"/>
            <a:ext cx="397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‹#›</a:t>
            </a:fld>
            <a:endParaRPr sz="12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"/>
          <p:cNvSpPr txBox="1"/>
          <p:nvPr>
            <p:ph type="title"/>
          </p:nvPr>
        </p:nvSpPr>
        <p:spPr>
          <a:xfrm>
            <a:off x="748850" y="179125"/>
            <a:ext cx="70791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</a:pPr>
            <a:r>
              <a:rPr lang="it-IT"/>
              <a:t>Descrizione azienda e/o esperienza più significativa</a:t>
            </a:r>
            <a:endParaRPr/>
          </a:p>
        </p:txBody>
      </p:sp>
      <p:sp>
        <p:nvSpPr>
          <p:cNvPr id="151" name="Google Shape;151;p3"/>
          <p:cNvSpPr txBox="1"/>
          <p:nvPr>
            <p:ph idx="12" type="sldNum"/>
          </p:nvPr>
        </p:nvSpPr>
        <p:spPr>
          <a:xfrm>
            <a:off x="36163" y="6333133"/>
            <a:ext cx="397834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‹#›</a:t>
            </a:fld>
            <a:endParaRPr sz="12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mc:AlternateContent>
    <mc:Choice Requires="p14">
      <p:transition spd="slow" p14:dur="4000">
        <p14:vortex dir="r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 txBox="1"/>
          <p:nvPr>
            <p:ph type="title"/>
          </p:nvPr>
        </p:nvSpPr>
        <p:spPr>
          <a:xfrm>
            <a:off x="670050" y="244800"/>
            <a:ext cx="75939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aleway"/>
              <a:buNone/>
            </a:pPr>
            <a:r>
              <a:rPr lang="it-IT" sz="2000"/>
              <a:t>Competenze sviluppate in relazione al percorso di ASL</a:t>
            </a:r>
            <a:endParaRPr sz="2360"/>
          </a:p>
        </p:txBody>
      </p:sp>
      <p:sp>
        <p:nvSpPr>
          <p:cNvPr id="157" name="Google Shape;157;p4"/>
          <p:cNvSpPr txBox="1"/>
          <p:nvPr>
            <p:ph idx="12" type="sldNum"/>
          </p:nvPr>
        </p:nvSpPr>
        <p:spPr>
          <a:xfrm>
            <a:off x="36163" y="6333133"/>
            <a:ext cx="397834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‹#›</a:t>
            </a:fld>
            <a:endParaRPr sz="12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mc:AlternateContent>
    <mc:Choice Requires="p14">
      <p:transition spd="slow" p14:dur="4000">
        <p14:vortex dir="r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/>
          <p:nvPr>
            <p:ph type="title"/>
          </p:nvPr>
        </p:nvSpPr>
        <p:spPr>
          <a:xfrm>
            <a:off x="1040284" y="179129"/>
            <a:ext cx="6787601" cy="6353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</a:pPr>
            <a:r>
              <a:rPr lang="it-IT"/>
              <a:t>Pro e contro dell’esperienza e del percorso ASL</a:t>
            </a:r>
            <a:endParaRPr/>
          </a:p>
        </p:txBody>
      </p:sp>
      <p:sp>
        <p:nvSpPr>
          <p:cNvPr id="163" name="Google Shape;163;p5"/>
          <p:cNvSpPr txBox="1"/>
          <p:nvPr>
            <p:ph idx="12" type="sldNum"/>
          </p:nvPr>
        </p:nvSpPr>
        <p:spPr>
          <a:xfrm>
            <a:off x="36163" y="6333133"/>
            <a:ext cx="397834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‹#›</a:t>
            </a:fld>
            <a:endParaRPr sz="12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mc:AlternateContent>
    <mc:Choice Requires="p14">
      <p:transition spd="slow" p14:dur="4000">
        <p14:vortex dir="r"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"/>
          <p:cNvSpPr txBox="1"/>
          <p:nvPr>
            <p:ph type="title"/>
          </p:nvPr>
        </p:nvSpPr>
        <p:spPr>
          <a:xfrm>
            <a:off x="0" y="166000"/>
            <a:ext cx="8460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aleway"/>
              <a:buNone/>
            </a:pPr>
            <a:r>
              <a:rPr lang="it-IT"/>
              <a:t>Impatto del mio percorso scolastico e ASL sulle scelte future</a:t>
            </a:r>
            <a:endParaRPr/>
          </a:p>
        </p:txBody>
      </p:sp>
      <p:sp>
        <p:nvSpPr>
          <p:cNvPr id="169" name="Google Shape;169;p6"/>
          <p:cNvSpPr txBox="1"/>
          <p:nvPr>
            <p:ph idx="12" type="sldNum"/>
          </p:nvPr>
        </p:nvSpPr>
        <p:spPr>
          <a:xfrm>
            <a:off x="36163" y="6333133"/>
            <a:ext cx="397834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>
                <a:solidFill>
                  <a:srgbClr val="2563AB"/>
                </a:solidFill>
                <a:latin typeface="Karla"/>
                <a:ea typeface="Karla"/>
                <a:cs typeface="Karla"/>
                <a:sym typeface="Karla"/>
              </a:rPr>
              <a:t>‹#›</a:t>
            </a:fld>
            <a:endParaRPr sz="1200">
              <a:solidFill>
                <a:srgbClr val="2563AB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  <mc:AlternateContent>
    <mc:Choice Requires="p14">
      <p:transition spd="slow" p14:dur="4000">
        <p14:vortex dir="r"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3_Escalus template">
  <a:themeElements>
    <a:clrScheme name="Escalus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2017-11-30T18:21:20Z</dcterms:created>
  <dc:creator>Giuseppe Torrisi</dc:creator>
</cp:coreProperties>
</file>